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p:scale>
          <a:sx n="33" d="100"/>
          <a:sy n="33" d="100"/>
        </p:scale>
        <p:origin x="3258" y="-33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553834"/>
            <a:ext cx="18813851" cy="1938992"/>
          </a:xfrm>
          <a:prstGeom prst="rect">
            <a:avLst/>
          </a:prstGeom>
          <a:noFill/>
        </p:spPr>
        <p:txBody>
          <a:bodyPr wrap="square" rtlCol="0">
            <a:spAutoFit/>
          </a:bodyPr>
          <a:lstStyle/>
          <a:p>
            <a:r>
              <a:rPr lang="de-DE" sz="2400" dirty="0"/>
              <a:t>Aufgabenstellung</a:t>
            </a:r>
          </a:p>
          <a:p>
            <a:r>
              <a:rPr lang="de-DE" sz="24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 Ebenso sollten die Resultate beziehungsweise das trainierte Netz sich mühelos in andere Anwendungen integrieren lassen. </a:t>
            </a:r>
          </a:p>
        </p:txBody>
      </p:sp>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0" idx="2"/>
            <a:endCxn id="34" idx="3"/>
          </p:cNvCxnSpPr>
          <p:nvPr/>
        </p:nvCxnSpPr>
        <p:spPr>
          <a:xfrm rot="5400000">
            <a:off x="11602082" y="21242039"/>
            <a:ext cx="2701687" cy="9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Visualisierung</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3793027" y="8267510"/>
            <a:ext cx="14827907" cy="2246769"/>
          </a:xfrm>
          <a:prstGeom prst="rect">
            <a:avLst/>
          </a:prstGeom>
          <a:noFill/>
        </p:spPr>
        <p:txBody>
          <a:bodyPr wrap="square" rtlCol="0">
            <a:spAutoFit/>
          </a:bodyPr>
          <a:lstStyle/>
          <a:p>
            <a:r>
              <a:rPr lang="de-DE" sz="3500" dirty="0"/>
              <a:t>Datengrundlage</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587128" y="11948016"/>
            <a:ext cx="4715797" cy="5478423"/>
          </a:xfrm>
          <a:prstGeom prst="rect">
            <a:avLst/>
          </a:prstGeom>
          <a:noFill/>
        </p:spPr>
        <p:txBody>
          <a:bodyPr wrap="square" rtlCol="0">
            <a:spAutoFit/>
          </a:bodyPr>
          <a:lstStyle/>
          <a:p>
            <a:r>
              <a:rPr lang="de-DE" sz="3500" b="1" dirty="0"/>
              <a:t>Satellitenbilder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0" y="20698219"/>
            <a:ext cx="6094451" cy="4401205"/>
          </a:xfrm>
          <a:prstGeom prst="rect">
            <a:avLst/>
          </a:prstGeom>
          <a:noFill/>
        </p:spPr>
        <p:txBody>
          <a:bodyPr wrap="square" rtlCol="0">
            <a:spAutoFit/>
          </a:bodyPr>
          <a:lstStyle/>
          <a:p>
            <a:r>
              <a:rPr lang="de-DE" sz="3500" b="1" dirty="0"/>
              <a:t>Künstliches neuronales Netz</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6102925" y="11336135"/>
            <a:ext cx="4942924" cy="4939814"/>
          </a:xfrm>
          <a:prstGeom prst="rect">
            <a:avLst/>
          </a:prstGeom>
          <a:noFill/>
        </p:spPr>
        <p:txBody>
          <a:bodyPr wrap="square" rtlCol="0">
            <a:spAutoFit/>
          </a:bodyPr>
          <a:lstStyle/>
          <a:p>
            <a:r>
              <a:rPr lang="de-DE" sz="3500" b="1" dirty="0"/>
              <a:t>Klasseninformationen</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6102925" y="18539509"/>
            <a:ext cx="4942920" cy="4939814"/>
          </a:xfrm>
          <a:prstGeom prst="rect">
            <a:avLst/>
          </a:prstGeom>
          <a:noFill/>
        </p:spPr>
        <p:txBody>
          <a:bodyPr wrap="square" rtlCol="0">
            <a:spAutoFit/>
          </a:bodyPr>
          <a:lstStyle/>
          <a:p>
            <a:r>
              <a:rPr lang="de-DE" sz="3500" b="1" dirty="0"/>
              <a:t>Optimierer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359999" y="25740180"/>
            <a:ext cx="8542923" cy="3323987"/>
          </a:xfrm>
          <a:prstGeom prst="rect">
            <a:avLst/>
          </a:prstGeom>
          <a:noFill/>
        </p:spPr>
        <p:txBody>
          <a:bodyPr wrap="square" rtlCol="0">
            <a:spAutoFit/>
          </a:bodyPr>
          <a:lstStyle/>
          <a:p>
            <a:r>
              <a:rPr lang="de-DE" sz="3500" b="1" dirty="0"/>
              <a:t>Klassifizierung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502926" y="25755398"/>
            <a:ext cx="8542924" cy="3311095"/>
          </a:xfrm>
          <a:prstGeom prst="rect">
            <a:avLst/>
          </a:prstGeom>
          <a:noFill/>
        </p:spPr>
        <p:txBody>
          <a:bodyPr wrap="square" rtlCol="0">
            <a:spAutoFit/>
          </a:bodyPr>
          <a:lstStyle/>
          <a:p>
            <a:r>
              <a:rPr lang="de-DE" sz="3500" b="1" dirty="0"/>
              <a:t>Visualisierung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Benutzerdefiniert</PresentationFormat>
  <Paragraphs>37</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25</cp:revision>
  <dcterms:created xsi:type="dcterms:W3CDTF">2012-10-29T09:38:46Z</dcterms:created>
  <dcterms:modified xsi:type="dcterms:W3CDTF">2018-01-29T20:29:49Z</dcterms:modified>
</cp:coreProperties>
</file>